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2" r:id="rId4"/>
    <p:sldId id="267" r:id="rId5"/>
    <p:sldId id="265" r:id="rId6"/>
    <p:sldId id="266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83D36"/>
    <a:srgbClr val="062F2B"/>
    <a:srgbClr val="008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 snapToObjects="1">
      <p:cViewPr>
        <p:scale>
          <a:sx n="100" d="100"/>
          <a:sy n="100" d="100"/>
        </p:scale>
        <p:origin x="10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32D3-B11D-42A2-9B72-8C6C0A3637C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F7E8D-35D5-43F6-BFAC-B4770BD694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90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F7E8D-35D5-43F6-BFAC-B4770BD694F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84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826" y="1122363"/>
            <a:ext cx="5327374" cy="2387600"/>
          </a:xfrm>
        </p:spPr>
        <p:txBody>
          <a:bodyPr anchor="b">
            <a:noAutofit/>
          </a:bodyPr>
          <a:lstStyle>
            <a:lvl1pPr algn="ctr">
              <a:defRPr sz="4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0826" y="3602038"/>
            <a:ext cx="532737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0826" y="5553074"/>
            <a:ext cx="30861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9826" y="5553074"/>
            <a:ext cx="1898374" cy="365125"/>
          </a:xfrm>
        </p:spPr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196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91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5FC85B7-2854-A648-8D3D-62C16A3A22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0223" y="2951748"/>
            <a:ext cx="3104104" cy="3906253"/>
          </a:xfrm>
          <a:custGeom>
            <a:avLst/>
            <a:gdLst>
              <a:gd name="connsiteX0" fmla="*/ 0 w 4138805"/>
              <a:gd name="connsiteY0" fmla="*/ 0 h 3906253"/>
              <a:gd name="connsiteX1" fmla="*/ 4138805 w 4138805"/>
              <a:gd name="connsiteY1" fmla="*/ 0 h 3906253"/>
              <a:gd name="connsiteX2" fmla="*/ 4138805 w 4138805"/>
              <a:gd name="connsiteY2" fmla="*/ 3906253 h 3906253"/>
              <a:gd name="connsiteX3" fmla="*/ 0 w 4138805"/>
              <a:gd name="connsiteY3" fmla="*/ 3906253 h 3906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8805" h="3906253">
                <a:moveTo>
                  <a:pt x="0" y="0"/>
                </a:moveTo>
                <a:lnTo>
                  <a:pt x="4138805" y="0"/>
                </a:lnTo>
                <a:lnTo>
                  <a:pt x="4138805" y="3906253"/>
                </a:lnTo>
                <a:lnTo>
                  <a:pt x="0" y="3906253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5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2852" y="136524"/>
            <a:ext cx="4082498" cy="648667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2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75799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53331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53331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71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92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51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72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8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8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235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8F277-E890-314E-B82D-E92F4AC63CCB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0B5F-61A6-0C4F-AF90-EB323BC137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505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4CB2E-F3A4-3C44-80CF-1069003C7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536" y="2811987"/>
            <a:ext cx="5238639" cy="2009637"/>
          </a:xfrm>
        </p:spPr>
        <p:txBody>
          <a:bodyPr/>
          <a:lstStyle/>
          <a:p>
            <a:r>
              <a:rPr lang="es-MX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PORTADA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486DEA-78F0-074E-A61E-A7C88B341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1667" y="4821624"/>
            <a:ext cx="4484038" cy="1655762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Subtítulo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8D1ECCF-E89F-44DC-BF05-25F8DAADD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50974" y="526520"/>
            <a:ext cx="4464731" cy="5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2107B-B63E-4067-A0C3-68A6BF44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8952"/>
            <a:ext cx="4082498" cy="648667"/>
          </a:xfrm>
        </p:spPr>
        <p:txBody>
          <a:bodyPr/>
          <a:lstStyle/>
          <a:p>
            <a:r>
              <a:rPr lang="es-MX" b="1" dirty="0">
                <a:solidFill>
                  <a:srgbClr val="0081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Título Noto Bold 26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6BF4A4E-AF5E-489A-B886-BE2222CEB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069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7E6B36-A12D-334F-B228-0D5508479E64}"/>
              </a:ext>
            </a:extLst>
          </p:cNvPr>
          <p:cNvSpPr/>
          <p:nvPr/>
        </p:nvSpPr>
        <p:spPr>
          <a:xfrm>
            <a:off x="3575887" y="2112732"/>
            <a:ext cx="3306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0081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Título</a:t>
            </a:r>
            <a:r>
              <a:rPr lang="en-US" sz="2100" b="1" dirty="0">
                <a:solidFill>
                  <a:srgbClr val="00817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Noto Bold 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C03088-335C-9F47-8DB5-DC51F238437E}"/>
              </a:ext>
            </a:extLst>
          </p:cNvPr>
          <p:cNvSpPr/>
          <p:nvPr/>
        </p:nvSpPr>
        <p:spPr>
          <a:xfrm>
            <a:off x="3575887" y="2547444"/>
            <a:ext cx="4704966" cy="176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Lorem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dolor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amet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Morbi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libero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rhoncus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sagittis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lacinia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laoreet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ex.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malesuada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tincidunt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orci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porta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Ut non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tellus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vestibulum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faucibus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nisl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lobortis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ultricies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Curabitur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convallis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mauris non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dignissim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Praesent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sollicitudin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vitae tortor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feugiat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eget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semper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dui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commodo. Ut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amet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suscipit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nunc. In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condimentum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lacus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sagittis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lorem</a:t>
            </a:r>
            <a:r>
              <a:rPr lang="es-MX" sz="105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2343852F-3ADC-4915-92F2-8F7115235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52" y="492060"/>
            <a:ext cx="3041910" cy="4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6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589EB9-D185-4A72-8B78-09138072E66D}"/>
              </a:ext>
            </a:extLst>
          </p:cNvPr>
          <p:cNvSpPr/>
          <p:nvPr/>
        </p:nvSpPr>
        <p:spPr>
          <a:xfrm>
            <a:off x="644537" y="1459943"/>
            <a:ext cx="33063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Título</a:t>
            </a: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Noto Bold 26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697F6EB-A6C1-4BFE-B93E-28CE998BE620}"/>
              </a:ext>
            </a:extLst>
          </p:cNvPr>
          <p:cNvGrpSpPr/>
          <p:nvPr/>
        </p:nvGrpSpPr>
        <p:grpSpPr>
          <a:xfrm>
            <a:off x="1248944" y="2337322"/>
            <a:ext cx="6282796" cy="2910460"/>
            <a:chOff x="1265731" y="1555941"/>
            <a:chExt cx="8544127" cy="4086687"/>
          </a:xfrm>
        </p:grpSpPr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B8C3D65C-43EC-47E8-93AB-EDF0D47CA81F}"/>
                </a:ext>
              </a:extLst>
            </p:cNvPr>
            <p:cNvSpPr/>
            <p:nvPr/>
          </p:nvSpPr>
          <p:spPr>
            <a:xfrm>
              <a:off x="7359650" y="5184700"/>
              <a:ext cx="2450207" cy="457928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980EDD9E-EECF-44CD-8C5A-99D4741A5F2C}"/>
                </a:ext>
              </a:extLst>
            </p:cNvPr>
            <p:cNvSpPr/>
            <p:nvPr/>
          </p:nvSpPr>
          <p:spPr>
            <a:xfrm>
              <a:off x="1265731" y="2813697"/>
              <a:ext cx="1575910" cy="1575911"/>
            </a:xfrm>
            <a:prstGeom prst="ellipse">
              <a:avLst/>
            </a:prstGeom>
            <a:solidFill>
              <a:srgbClr val="008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9402BD1F-433D-4EB5-B389-17989DFA258D}"/>
                </a:ext>
              </a:extLst>
            </p:cNvPr>
            <p:cNvSpPr/>
            <p:nvPr/>
          </p:nvSpPr>
          <p:spPr>
            <a:xfrm>
              <a:off x="7359650" y="2090957"/>
              <a:ext cx="2360869" cy="439417"/>
            </a:xfrm>
            <a:prstGeom prst="rect">
              <a:avLst/>
            </a:prstGeom>
            <a:solidFill>
              <a:srgbClr val="083D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D1EC785C-5FF9-4298-9195-6697D01D0D29}"/>
                </a:ext>
              </a:extLst>
            </p:cNvPr>
            <p:cNvSpPr/>
            <p:nvPr/>
          </p:nvSpPr>
          <p:spPr>
            <a:xfrm>
              <a:off x="7359650" y="3678551"/>
              <a:ext cx="2360869" cy="4394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2B2E44BA-CC62-4A80-918C-CBABB69C2AEE}"/>
                </a:ext>
              </a:extLst>
            </p:cNvPr>
            <p:cNvSpPr/>
            <p:nvPr/>
          </p:nvSpPr>
          <p:spPr>
            <a:xfrm>
              <a:off x="7359650" y="4576533"/>
              <a:ext cx="2440095" cy="43941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1" name="Straight Connector 22">
              <a:extLst>
                <a:ext uri="{FF2B5EF4-FFF2-40B4-BE49-F238E27FC236}">
                  <a16:creationId xmlns:a16="http://schemas.microsoft.com/office/drawing/2014/main" id="{1E522641-26D4-4257-BABA-119440450F22}"/>
                </a:ext>
              </a:extLst>
            </p:cNvPr>
            <p:cNvCxnSpPr/>
            <p:nvPr/>
          </p:nvCxnSpPr>
          <p:spPr>
            <a:xfrm flipH="1">
              <a:off x="2236443" y="2090957"/>
              <a:ext cx="1551942" cy="15652"/>
            </a:xfrm>
            <a:prstGeom prst="line">
              <a:avLst/>
            </a:prstGeom>
            <a:ln w="19050">
              <a:solidFill>
                <a:srgbClr val="008177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4">
              <a:extLst>
                <a:ext uri="{FF2B5EF4-FFF2-40B4-BE49-F238E27FC236}">
                  <a16:creationId xmlns:a16="http://schemas.microsoft.com/office/drawing/2014/main" id="{6A509B94-39CB-411D-B40E-A5584C923E96}"/>
                </a:ext>
              </a:extLst>
            </p:cNvPr>
            <p:cNvCxnSpPr>
              <a:stCxn id="7" idx="0"/>
              <a:endCxn id="13" idx="2"/>
            </p:cNvCxnSpPr>
            <p:nvPr/>
          </p:nvCxnSpPr>
          <p:spPr>
            <a:xfrm flipH="1" flipV="1">
              <a:off x="2053686" y="2289367"/>
              <a:ext cx="0" cy="524331"/>
            </a:xfrm>
            <a:prstGeom prst="line">
              <a:avLst/>
            </a:prstGeom>
            <a:ln w="19050">
              <a:solidFill>
                <a:srgbClr val="0081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Arc 25">
              <a:extLst>
                <a:ext uri="{FF2B5EF4-FFF2-40B4-BE49-F238E27FC236}">
                  <a16:creationId xmlns:a16="http://schemas.microsoft.com/office/drawing/2014/main" id="{D1AA5453-F5F2-455C-A602-366E14B3E8B3}"/>
                </a:ext>
              </a:extLst>
            </p:cNvPr>
            <p:cNvSpPr/>
            <p:nvPr/>
          </p:nvSpPr>
          <p:spPr>
            <a:xfrm flipH="1">
              <a:off x="2053686" y="2106609"/>
              <a:ext cx="365515" cy="365515"/>
            </a:xfrm>
            <a:prstGeom prst="arc">
              <a:avLst/>
            </a:prstGeom>
            <a:ln w="19050">
              <a:solidFill>
                <a:srgbClr val="0081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Arc 33">
              <a:extLst>
                <a:ext uri="{FF2B5EF4-FFF2-40B4-BE49-F238E27FC236}">
                  <a16:creationId xmlns:a16="http://schemas.microsoft.com/office/drawing/2014/main" id="{4D9B2D8B-BE23-4AC6-B81B-8CE39586D5F2}"/>
                </a:ext>
              </a:extLst>
            </p:cNvPr>
            <p:cNvSpPr/>
            <p:nvPr/>
          </p:nvSpPr>
          <p:spPr>
            <a:xfrm rot="10800000">
              <a:off x="2053686" y="4731181"/>
              <a:ext cx="365515" cy="365515"/>
            </a:xfrm>
            <a:prstGeom prst="arc">
              <a:avLst/>
            </a:prstGeom>
            <a:ln w="19050">
              <a:solidFill>
                <a:srgbClr val="0081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5" name="Straight Connector 39">
              <a:extLst>
                <a:ext uri="{FF2B5EF4-FFF2-40B4-BE49-F238E27FC236}">
                  <a16:creationId xmlns:a16="http://schemas.microsoft.com/office/drawing/2014/main" id="{AC829659-AEBE-44B5-9243-1D8A40681788}"/>
                </a:ext>
              </a:extLst>
            </p:cNvPr>
            <p:cNvCxnSpPr/>
            <p:nvPr/>
          </p:nvCxnSpPr>
          <p:spPr>
            <a:xfrm flipH="1" flipV="1">
              <a:off x="2236443" y="5096697"/>
              <a:ext cx="1551942" cy="5320"/>
            </a:xfrm>
            <a:prstGeom prst="line">
              <a:avLst/>
            </a:prstGeom>
            <a:ln w="19050">
              <a:solidFill>
                <a:srgbClr val="008177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1">
              <a:extLst>
                <a:ext uri="{FF2B5EF4-FFF2-40B4-BE49-F238E27FC236}">
                  <a16:creationId xmlns:a16="http://schemas.microsoft.com/office/drawing/2014/main" id="{B3AA51DC-8ECF-4060-9B04-C10A0769A0A1}"/>
                </a:ext>
              </a:extLst>
            </p:cNvPr>
            <p:cNvCxnSpPr>
              <a:stCxn id="7" idx="4"/>
              <a:endCxn id="14" idx="2"/>
            </p:cNvCxnSpPr>
            <p:nvPr/>
          </p:nvCxnSpPr>
          <p:spPr>
            <a:xfrm flipH="1">
              <a:off x="2053686" y="4389608"/>
              <a:ext cx="0" cy="524331"/>
            </a:xfrm>
            <a:prstGeom prst="line">
              <a:avLst/>
            </a:prstGeom>
            <a:ln w="19050">
              <a:solidFill>
                <a:srgbClr val="0081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5">
              <a:extLst>
                <a:ext uri="{FF2B5EF4-FFF2-40B4-BE49-F238E27FC236}">
                  <a16:creationId xmlns:a16="http://schemas.microsoft.com/office/drawing/2014/main" id="{663F22E8-D4CD-4947-BAD4-03FE411305E3}"/>
                </a:ext>
              </a:extLst>
            </p:cNvPr>
            <p:cNvCxnSpPr/>
            <p:nvPr/>
          </p:nvCxnSpPr>
          <p:spPr>
            <a:xfrm flipH="1">
              <a:off x="2841641" y="3601653"/>
              <a:ext cx="946745" cy="0"/>
            </a:xfrm>
            <a:prstGeom prst="line">
              <a:avLst/>
            </a:prstGeom>
            <a:ln w="19050">
              <a:solidFill>
                <a:srgbClr val="008177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46">
              <a:extLst>
                <a:ext uri="{FF2B5EF4-FFF2-40B4-BE49-F238E27FC236}">
                  <a16:creationId xmlns:a16="http://schemas.microsoft.com/office/drawing/2014/main" id="{87CD3444-9EFD-442A-8946-147D40B06404}"/>
                </a:ext>
              </a:extLst>
            </p:cNvPr>
            <p:cNvSpPr/>
            <p:nvPr/>
          </p:nvSpPr>
          <p:spPr>
            <a:xfrm>
              <a:off x="3860291" y="1802848"/>
              <a:ext cx="1971386" cy="591870"/>
            </a:xfrm>
            <a:prstGeom prst="roundRect">
              <a:avLst>
                <a:gd name="adj" fmla="val 50000"/>
              </a:avLst>
            </a:prstGeom>
            <a:solidFill>
              <a:srgbClr val="0081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Rounded Rectangle 47">
              <a:extLst>
                <a:ext uri="{FF2B5EF4-FFF2-40B4-BE49-F238E27FC236}">
                  <a16:creationId xmlns:a16="http://schemas.microsoft.com/office/drawing/2014/main" id="{CE96AC3B-B8D5-4E15-8DC6-E401BC709FD3}"/>
                </a:ext>
              </a:extLst>
            </p:cNvPr>
            <p:cNvSpPr/>
            <p:nvPr/>
          </p:nvSpPr>
          <p:spPr>
            <a:xfrm>
              <a:off x="3860291" y="3305718"/>
              <a:ext cx="1971386" cy="5918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Rounded Rectangle 48">
              <a:extLst>
                <a:ext uri="{FF2B5EF4-FFF2-40B4-BE49-F238E27FC236}">
                  <a16:creationId xmlns:a16="http://schemas.microsoft.com/office/drawing/2014/main" id="{A5DF6E68-217D-487A-8456-115D66D3730A}"/>
                </a:ext>
              </a:extLst>
            </p:cNvPr>
            <p:cNvSpPr/>
            <p:nvPr/>
          </p:nvSpPr>
          <p:spPr>
            <a:xfrm>
              <a:off x="3860291" y="4802751"/>
              <a:ext cx="1971386" cy="591870"/>
            </a:xfrm>
            <a:prstGeom prst="roundRect">
              <a:avLst>
                <a:gd name="adj" fmla="val 50000"/>
              </a:avLst>
            </a:prstGeom>
            <a:solidFill>
              <a:srgbClr val="0099FF"/>
            </a:solidFill>
            <a:ln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" name="Arc 60">
              <a:extLst>
                <a:ext uri="{FF2B5EF4-FFF2-40B4-BE49-F238E27FC236}">
                  <a16:creationId xmlns:a16="http://schemas.microsoft.com/office/drawing/2014/main" id="{8647CEAB-1DBB-40CB-97F7-355D4D06F75C}"/>
                </a:ext>
              </a:extLst>
            </p:cNvPr>
            <p:cNvSpPr/>
            <p:nvPr/>
          </p:nvSpPr>
          <p:spPr>
            <a:xfrm flipH="1">
              <a:off x="6100321" y="1803549"/>
              <a:ext cx="591169" cy="591169"/>
            </a:xfrm>
            <a:prstGeom prst="arc">
              <a:avLst>
                <a:gd name="adj1" fmla="val 16200000"/>
                <a:gd name="adj2" fmla="val 5400479"/>
              </a:avLst>
            </a:prstGeom>
            <a:ln w="19050">
              <a:solidFill>
                <a:srgbClr val="0081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2" name="Straight Connector 62">
              <a:extLst>
                <a:ext uri="{FF2B5EF4-FFF2-40B4-BE49-F238E27FC236}">
                  <a16:creationId xmlns:a16="http://schemas.microsoft.com/office/drawing/2014/main" id="{E57827E6-04F8-44F0-811C-F23FEB096898}"/>
                </a:ext>
              </a:extLst>
            </p:cNvPr>
            <p:cNvCxnSpPr/>
            <p:nvPr/>
          </p:nvCxnSpPr>
          <p:spPr>
            <a:xfrm>
              <a:off x="5831677" y="2098783"/>
              <a:ext cx="268644" cy="0"/>
            </a:xfrm>
            <a:prstGeom prst="line">
              <a:avLst/>
            </a:prstGeom>
            <a:ln w="19050">
              <a:solidFill>
                <a:srgbClr val="0081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69">
              <a:extLst>
                <a:ext uri="{FF2B5EF4-FFF2-40B4-BE49-F238E27FC236}">
                  <a16:creationId xmlns:a16="http://schemas.microsoft.com/office/drawing/2014/main" id="{96C94DFA-D5B2-400C-9594-E6189806BD82}"/>
                </a:ext>
              </a:extLst>
            </p:cNvPr>
            <p:cNvSpPr/>
            <p:nvPr/>
          </p:nvSpPr>
          <p:spPr>
            <a:xfrm flipH="1">
              <a:off x="6100321" y="3306419"/>
              <a:ext cx="591169" cy="591169"/>
            </a:xfrm>
            <a:prstGeom prst="arc">
              <a:avLst>
                <a:gd name="adj1" fmla="val 16200000"/>
                <a:gd name="adj2" fmla="val 5400479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4" name="Straight Connector 70">
              <a:extLst>
                <a:ext uri="{FF2B5EF4-FFF2-40B4-BE49-F238E27FC236}">
                  <a16:creationId xmlns:a16="http://schemas.microsoft.com/office/drawing/2014/main" id="{7948E1F6-E097-48AE-82DD-40888DDA20AD}"/>
                </a:ext>
              </a:extLst>
            </p:cNvPr>
            <p:cNvCxnSpPr/>
            <p:nvPr/>
          </p:nvCxnSpPr>
          <p:spPr>
            <a:xfrm>
              <a:off x="5831677" y="3601653"/>
              <a:ext cx="268644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73">
              <a:extLst>
                <a:ext uri="{FF2B5EF4-FFF2-40B4-BE49-F238E27FC236}">
                  <a16:creationId xmlns:a16="http://schemas.microsoft.com/office/drawing/2014/main" id="{8348230C-8902-4F26-AF2F-A0DDD3C97EB2}"/>
                </a:ext>
              </a:extLst>
            </p:cNvPr>
            <p:cNvSpPr/>
            <p:nvPr/>
          </p:nvSpPr>
          <p:spPr>
            <a:xfrm flipH="1">
              <a:off x="6100321" y="4802780"/>
              <a:ext cx="591169" cy="591169"/>
            </a:xfrm>
            <a:prstGeom prst="arc">
              <a:avLst>
                <a:gd name="adj1" fmla="val 16200000"/>
                <a:gd name="adj2" fmla="val 5400479"/>
              </a:avLst>
            </a:prstGeom>
            <a:ln w="1905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6" name="Straight Connector 74">
              <a:extLst>
                <a:ext uri="{FF2B5EF4-FFF2-40B4-BE49-F238E27FC236}">
                  <a16:creationId xmlns:a16="http://schemas.microsoft.com/office/drawing/2014/main" id="{B223F58E-98F4-4FB3-9EE3-56FDE8AA7F89}"/>
                </a:ext>
              </a:extLst>
            </p:cNvPr>
            <p:cNvCxnSpPr/>
            <p:nvPr/>
          </p:nvCxnSpPr>
          <p:spPr>
            <a:xfrm>
              <a:off x="5831677" y="5098014"/>
              <a:ext cx="268644" cy="0"/>
            </a:xfrm>
            <a:prstGeom prst="line">
              <a:avLst/>
            </a:prstGeom>
            <a:ln w="19050">
              <a:solidFill>
                <a:srgbClr val="00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5">
              <a:extLst>
                <a:ext uri="{FF2B5EF4-FFF2-40B4-BE49-F238E27FC236}">
                  <a16:creationId xmlns:a16="http://schemas.microsoft.com/office/drawing/2014/main" id="{79640A34-3461-450F-9A1C-47C0E8EDED8B}"/>
                </a:ext>
              </a:extLst>
            </p:cNvPr>
            <p:cNvCxnSpPr/>
            <p:nvPr/>
          </p:nvCxnSpPr>
          <p:spPr>
            <a:xfrm flipH="1">
              <a:off x="6395904" y="1802176"/>
              <a:ext cx="837912" cy="1373"/>
            </a:xfrm>
            <a:prstGeom prst="line">
              <a:avLst/>
            </a:prstGeom>
            <a:ln w="19050">
              <a:solidFill>
                <a:srgbClr val="008177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3">
              <a:extLst>
                <a:ext uri="{FF2B5EF4-FFF2-40B4-BE49-F238E27FC236}">
                  <a16:creationId xmlns:a16="http://schemas.microsoft.com/office/drawing/2014/main" id="{9C99CC13-8296-4186-8115-ECFA1472CC60}"/>
                </a:ext>
              </a:extLst>
            </p:cNvPr>
            <p:cNvCxnSpPr/>
            <p:nvPr/>
          </p:nvCxnSpPr>
          <p:spPr>
            <a:xfrm flipH="1" flipV="1">
              <a:off x="6395943" y="2394718"/>
              <a:ext cx="837875" cy="672"/>
            </a:xfrm>
            <a:prstGeom prst="line">
              <a:avLst/>
            </a:prstGeom>
            <a:ln w="19050">
              <a:solidFill>
                <a:srgbClr val="008177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8">
              <a:extLst>
                <a:ext uri="{FF2B5EF4-FFF2-40B4-BE49-F238E27FC236}">
                  <a16:creationId xmlns:a16="http://schemas.microsoft.com/office/drawing/2014/main" id="{20EA90BC-4230-47DE-B94D-2222E16308DB}"/>
                </a:ext>
              </a:extLst>
            </p:cNvPr>
            <p:cNvCxnSpPr/>
            <p:nvPr/>
          </p:nvCxnSpPr>
          <p:spPr>
            <a:xfrm flipH="1">
              <a:off x="6395904" y="3305046"/>
              <a:ext cx="837912" cy="1373"/>
            </a:xfrm>
            <a:prstGeom prst="line">
              <a:avLst/>
            </a:prstGeom>
            <a:ln w="19050">
              <a:solidFill>
                <a:schemeClr val="accent3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71">
              <a:extLst>
                <a:ext uri="{FF2B5EF4-FFF2-40B4-BE49-F238E27FC236}">
                  <a16:creationId xmlns:a16="http://schemas.microsoft.com/office/drawing/2014/main" id="{1CF1B29B-073C-41DF-963B-771DA128F297}"/>
                </a:ext>
              </a:extLst>
            </p:cNvPr>
            <p:cNvCxnSpPr/>
            <p:nvPr/>
          </p:nvCxnSpPr>
          <p:spPr>
            <a:xfrm flipH="1" flipV="1">
              <a:off x="6395943" y="3897588"/>
              <a:ext cx="837875" cy="672"/>
            </a:xfrm>
            <a:prstGeom prst="line">
              <a:avLst/>
            </a:prstGeom>
            <a:ln w="19050">
              <a:solidFill>
                <a:schemeClr val="accent3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72">
              <a:extLst>
                <a:ext uri="{FF2B5EF4-FFF2-40B4-BE49-F238E27FC236}">
                  <a16:creationId xmlns:a16="http://schemas.microsoft.com/office/drawing/2014/main" id="{1800F62F-015F-42F4-B324-E720CD10DDF3}"/>
                </a:ext>
              </a:extLst>
            </p:cNvPr>
            <p:cNvCxnSpPr>
              <a:endCxn id="25" idx="0"/>
            </p:cNvCxnSpPr>
            <p:nvPr/>
          </p:nvCxnSpPr>
          <p:spPr>
            <a:xfrm flipH="1">
              <a:off x="6395904" y="4801407"/>
              <a:ext cx="837912" cy="1373"/>
            </a:xfrm>
            <a:prstGeom prst="line">
              <a:avLst/>
            </a:prstGeom>
            <a:ln w="19050">
              <a:solidFill>
                <a:srgbClr val="0099FF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75">
              <a:extLst>
                <a:ext uri="{FF2B5EF4-FFF2-40B4-BE49-F238E27FC236}">
                  <a16:creationId xmlns:a16="http://schemas.microsoft.com/office/drawing/2014/main" id="{FE6CA13E-282A-42E8-8550-9CB61EC38EB8}"/>
                </a:ext>
              </a:extLst>
            </p:cNvPr>
            <p:cNvCxnSpPr>
              <a:endCxn id="25" idx="2"/>
            </p:cNvCxnSpPr>
            <p:nvPr/>
          </p:nvCxnSpPr>
          <p:spPr>
            <a:xfrm flipH="1" flipV="1">
              <a:off x="6395945" y="5393949"/>
              <a:ext cx="837872" cy="672"/>
            </a:xfrm>
            <a:prstGeom prst="line">
              <a:avLst/>
            </a:prstGeom>
            <a:ln w="19050">
              <a:solidFill>
                <a:srgbClr val="0099FF"/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79">
              <a:extLst>
                <a:ext uri="{FF2B5EF4-FFF2-40B4-BE49-F238E27FC236}">
                  <a16:creationId xmlns:a16="http://schemas.microsoft.com/office/drawing/2014/main" id="{D34AE654-5953-4F8D-AA06-A31B6E9586A8}"/>
                </a:ext>
              </a:extLst>
            </p:cNvPr>
            <p:cNvSpPr txBox="1"/>
            <p:nvPr/>
          </p:nvSpPr>
          <p:spPr>
            <a:xfrm>
              <a:off x="1324482" y="3381848"/>
              <a:ext cx="1445851" cy="6050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Tu </a:t>
              </a:r>
              <a:r>
                <a:rPr lang="en-US" sz="1400" b="1" dirty="0" err="1">
                  <a:solidFill>
                    <a:schemeClr val="bg2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texto</a:t>
              </a:r>
              <a:endParaRPr lang="en-US" sz="1400" b="1" dirty="0">
                <a:solidFill>
                  <a:schemeClr val="bg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  <a:p>
              <a:pPr algn="ctr"/>
              <a:r>
                <a:rPr lang="en-US" sz="1400" b="1" dirty="0">
                  <a:solidFill>
                    <a:schemeClr val="bg2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aquí</a:t>
              </a:r>
              <a:r>
                <a:rPr lang="en-US" sz="1400" b="1" dirty="0">
                  <a:solidFill>
                    <a:schemeClr val="bg2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…</a:t>
              </a:r>
            </a:p>
          </p:txBody>
        </p:sp>
        <p:sp>
          <p:nvSpPr>
            <p:cNvPr id="34" name="TextBox 80">
              <a:extLst>
                <a:ext uri="{FF2B5EF4-FFF2-40B4-BE49-F238E27FC236}">
                  <a16:creationId xmlns:a16="http://schemas.microsoft.com/office/drawing/2014/main" id="{E5099BA6-FF6D-4901-B3A8-9ADFA854702A}"/>
                </a:ext>
              </a:extLst>
            </p:cNvPr>
            <p:cNvSpPr txBox="1"/>
            <p:nvPr/>
          </p:nvSpPr>
          <p:spPr>
            <a:xfrm>
              <a:off x="3911830" y="1974225"/>
              <a:ext cx="1868306" cy="2376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Tu </a:t>
              </a:r>
              <a:r>
                <a:rPr lang="en-US" sz="11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texto</a:t>
              </a:r>
              <a:r>
                <a:rPr lang="en-US" sz="11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n-US" sz="11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aquí</a:t>
              </a:r>
              <a:endParaRPr lang="en-US" sz="11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35" name="TextBox 81">
              <a:extLst>
                <a:ext uri="{FF2B5EF4-FFF2-40B4-BE49-F238E27FC236}">
                  <a16:creationId xmlns:a16="http://schemas.microsoft.com/office/drawing/2014/main" id="{972DA4CD-3683-43C2-9C1E-214A3FC373C7}"/>
                </a:ext>
              </a:extLst>
            </p:cNvPr>
            <p:cNvSpPr txBox="1"/>
            <p:nvPr/>
          </p:nvSpPr>
          <p:spPr>
            <a:xfrm>
              <a:off x="4002906" y="3512000"/>
              <a:ext cx="1662079" cy="2376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Tu </a:t>
              </a:r>
              <a:r>
                <a:rPr lang="en-US" sz="11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texto</a:t>
              </a:r>
              <a:r>
                <a:rPr lang="en-US" sz="11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n-US" sz="11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aquí</a:t>
              </a:r>
              <a:endParaRPr lang="en-US" sz="11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36" name="TextBox 82">
              <a:extLst>
                <a:ext uri="{FF2B5EF4-FFF2-40B4-BE49-F238E27FC236}">
                  <a16:creationId xmlns:a16="http://schemas.microsoft.com/office/drawing/2014/main" id="{4126AFF5-655A-447F-8F95-CBA1CD8138B4}"/>
                </a:ext>
              </a:extLst>
            </p:cNvPr>
            <p:cNvSpPr txBox="1"/>
            <p:nvPr/>
          </p:nvSpPr>
          <p:spPr>
            <a:xfrm>
              <a:off x="4002906" y="4988974"/>
              <a:ext cx="1662079" cy="2376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Tu </a:t>
              </a:r>
              <a:r>
                <a:rPr lang="en-US" sz="11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texto</a:t>
              </a:r>
              <a:r>
                <a:rPr lang="en-US" sz="11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  <a:r>
                <a:rPr lang="en-US" sz="11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aquí</a:t>
              </a:r>
              <a:endParaRPr lang="en-US" sz="11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37" name="TextBox 84">
              <a:extLst>
                <a:ext uri="{FF2B5EF4-FFF2-40B4-BE49-F238E27FC236}">
                  <a16:creationId xmlns:a16="http://schemas.microsoft.com/office/drawing/2014/main" id="{3907B89A-13DA-44E3-A89A-AC97A59006A6}"/>
                </a:ext>
              </a:extLst>
            </p:cNvPr>
            <p:cNvSpPr txBox="1"/>
            <p:nvPr/>
          </p:nvSpPr>
          <p:spPr>
            <a:xfrm>
              <a:off x="7408403" y="2200876"/>
              <a:ext cx="2263363" cy="2592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Tu </a:t>
              </a:r>
              <a:r>
                <a:rPr lang="en-US" sz="12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texto</a:t>
              </a:r>
              <a:endParaRPr lang="en-US" sz="1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231B45D7-F030-405F-ACA2-E100B28DF30F}"/>
                </a:ext>
              </a:extLst>
            </p:cNvPr>
            <p:cNvGrpSpPr/>
            <p:nvPr/>
          </p:nvGrpSpPr>
          <p:grpSpPr>
            <a:xfrm>
              <a:off x="7359650" y="3056969"/>
              <a:ext cx="2360869" cy="439417"/>
              <a:chOff x="7289788" y="3134680"/>
              <a:chExt cx="2460322" cy="457928"/>
            </a:xfrm>
          </p:grpSpPr>
          <p:sp>
            <p:nvSpPr>
              <p:cNvPr id="44" name="Rectangle 11">
                <a:extLst>
                  <a:ext uri="{FF2B5EF4-FFF2-40B4-BE49-F238E27FC236}">
                    <a16:creationId xmlns:a16="http://schemas.microsoft.com/office/drawing/2014/main" id="{6DA075DC-AAD7-4F05-BC0E-E413B0FEF2C8}"/>
                  </a:ext>
                </a:extLst>
              </p:cNvPr>
              <p:cNvSpPr/>
              <p:nvPr/>
            </p:nvSpPr>
            <p:spPr>
              <a:xfrm>
                <a:off x="7289788" y="3134680"/>
                <a:ext cx="2460322" cy="4579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TextBox 85">
                <a:extLst>
                  <a:ext uri="{FF2B5EF4-FFF2-40B4-BE49-F238E27FC236}">
                    <a16:creationId xmlns:a16="http://schemas.microsoft.com/office/drawing/2014/main" id="{923C2B82-9749-400E-A2C9-01C5CC95DA27}"/>
                  </a:ext>
                </a:extLst>
              </p:cNvPr>
              <p:cNvSpPr txBox="1"/>
              <p:nvPr/>
            </p:nvSpPr>
            <p:spPr>
              <a:xfrm>
                <a:off x="7653904" y="3253113"/>
                <a:ext cx="1732093" cy="270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Tu </a:t>
                </a:r>
                <a:r>
                  <a:rPr lang="en-US" sz="1200" b="1" dirty="0" err="1">
                    <a:solidFill>
                      <a:schemeClr val="bg1"/>
                    </a:solidFill>
                    <a:latin typeface="Noto Sans" panose="020B0502040504020204" pitchFamily="34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texto</a:t>
                </a:r>
                <a:endParaRPr lang="en-US" sz="12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endParaRPr>
              </a:p>
            </p:txBody>
          </p:sp>
        </p:grpSp>
        <p:sp>
          <p:nvSpPr>
            <p:cNvPr id="39" name="TextBox 86">
              <a:extLst>
                <a:ext uri="{FF2B5EF4-FFF2-40B4-BE49-F238E27FC236}">
                  <a16:creationId xmlns:a16="http://schemas.microsoft.com/office/drawing/2014/main" id="{E4AA9A05-6258-403E-BF7C-C1C517F4BC47}"/>
                </a:ext>
              </a:extLst>
            </p:cNvPr>
            <p:cNvSpPr txBox="1"/>
            <p:nvPr/>
          </p:nvSpPr>
          <p:spPr>
            <a:xfrm>
              <a:off x="7408403" y="3778672"/>
              <a:ext cx="2263361" cy="2592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Tu </a:t>
              </a:r>
              <a:r>
                <a:rPr lang="en-US" sz="12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texto</a:t>
              </a:r>
              <a:endParaRPr lang="en-US" sz="1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40" name="TextBox 87">
              <a:extLst>
                <a:ext uri="{FF2B5EF4-FFF2-40B4-BE49-F238E27FC236}">
                  <a16:creationId xmlns:a16="http://schemas.microsoft.com/office/drawing/2014/main" id="{7C8AA4ED-E4B6-4BE5-949E-03F6AA37C0BD}"/>
                </a:ext>
              </a:extLst>
            </p:cNvPr>
            <p:cNvSpPr txBox="1"/>
            <p:nvPr/>
          </p:nvSpPr>
          <p:spPr>
            <a:xfrm>
              <a:off x="7369763" y="4695029"/>
              <a:ext cx="2440095" cy="2592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Tu </a:t>
              </a:r>
              <a:r>
                <a:rPr lang="en-US" sz="12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texto</a:t>
              </a:r>
              <a:endParaRPr lang="en-US" sz="1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41" name="TextBox 88">
              <a:extLst>
                <a:ext uri="{FF2B5EF4-FFF2-40B4-BE49-F238E27FC236}">
                  <a16:creationId xmlns:a16="http://schemas.microsoft.com/office/drawing/2014/main" id="{00FDACAD-4F6C-4E6A-B8F8-61B7F2D4D64E}"/>
                </a:ext>
              </a:extLst>
            </p:cNvPr>
            <p:cNvSpPr txBox="1"/>
            <p:nvPr/>
          </p:nvSpPr>
          <p:spPr>
            <a:xfrm>
              <a:off x="7408403" y="5295529"/>
              <a:ext cx="2265157" cy="2592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Tu </a:t>
              </a:r>
              <a:r>
                <a:rPr lang="en-US" sz="12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texto</a:t>
              </a:r>
              <a:endParaRPr lang="en-US" sz="1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FF1EA34D-E4EC-4F82-A5F0-9FBF10600067}"/>
                </a:ext>
              </a:extLst>
            </p:cNvPr>
            <p:cNvSpPr/>
            <p:nvPr/>
          </p:nvSpPr>
          <p:spPr>
            <a:xfrm>
              <a:off x="7359650" y="1555941"/>
              <a:ext cx="2360869" cy="439417"/>
            </a:xfrm>
            <a:prstGeom prst="rect">
              <a:avLst/>
            </a:prstGeom>
            <a:solidFill>
              <a:srgbClr val="083D36"/>
            </a:solidFill>
            <a:ln>
              <a:solidFill>
                <a:srgbClr val="062F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TextBox 84">
              <a:extLst>
                <a:ext uri="{FF2B5EF4-FFF2-40B4-BE49-F238E27FC236}">
                  <a16:creationId xmlns:a16="http://schemas.microsoft.com/office/drawing/2014/main" id="{370006DF-71FD-4F76-9824-FD2FFBFFE364}"/>
                </a:ext>
              </a:extLst>
            </p:cNvPr>
            <p:cNvSpPr txBox="1"/>
            <p:nvPr/>
          </p:nvSpPr>
          <p:spPr>
            <a:xfrm>
              <a:off x="7417812" y="1675687"/>
              <a:ext cx="2263363" cy="2592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Tu </a:t>
              </a:r>
              <a:r>
                <a:rPr lang="en-US" sz="1200" b="1" dirty="0" err="1">
                  <a:solidFill>
                    <a:schemeClr val="bg1"/>
                  </a:solidFill>
                  <a:latin typeface="Noto Sans" panose="020B0502040504020204" pitchFamily="34" charset="0"/>
                  <a:ea typeface="Noto Sans" panose="020B0502040504020204" pitchFamily="34" charset="0"/>
                  <a:cs typeface="Noto Sans" panose="020B0502040504020204" pitchFamily="34" charset="0"/>
                </a:rPr>
                <a:t>texto</a:t>
              </a:r>
              <a:endParaRPr lang="en-US" sz="1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6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áfico 45">
            <a:extLst>
              <a:ext uri="{FF2B5EF4-FFF2-40B4-BE49-F238E27FC236}">
                <a16:creationId xmlns:a16="http://schemas.microsoft.com/office/drawing/2014/main" id="{A351D956-C464-448B-B2A4-CCC6A905A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974" y="879488"/>
            <a:ext cx="3654551" cy="489085"/>
          </a:xfrm>
          <a:prstGeom prst="rect">
            <a:avLst/>
          </a:prstGeom>
        </p:spPr>
      </p:pic>
      <p:sp>
        <p:nvSpPr>
          <p:cNvPr id="47" name="Rectangle 2">
            <a:extLst>
              <a:ext uri="{FF2B5EF4-FFF2-40B4-BE49-F238E27FC236}">
                <a16:creationId xmlns:a16="http://schemas.microsoft.com/office/drawing/2014/main" id="{DE51A9BB-AB78-4FAF-B81D-3D8849D4F8F2}"/>
              </a:ext>
            </a:extLst>
          </p:cNvPr>
          <p:cNvSpPr/>
          <p:nvPr/>
        </p:nvSpPr>
        <p:spPr>
          <a:xfrm>
            <a:off x="894205" y="2982331"/>
            <a:ext cx="30967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Título</a:t>
            </a:r>
            <a:r>
              <a:rPr lang="en-US" sz="21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Noto Bold 26</a:t>
            </a:r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C033AF9C-F171-4520-9273-BA4C9CCB5A87}"/>
              </a:ext>
            </a:extLst>
          </p:cNvPr>
          <p:cNvSpPr/>
          <p:nvPr/>
        </p:nvSpPr>
        <p:spPr>
          <a:xfrm>
            <a:off x="894205" y="3397829"/>
            <a:ext cx="2820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Subtítulos</a:t>
            </a:r>
            <a:r>
              <a:rPr lang="en-US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Noto Regular 16</a:t>
            </a: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FB34E073-E32B-45ED-8681-E5D96084DC49}"/>
              </a:ext>
            </a:extLst>
          </p:cNvPr>
          <p:cNvSpPr/>
          <p:nvPr/>
        </p:nvSpPr>
        <p:spPr>
          <a:xfrm>
            <a:off x="4940304" y="2305070"/>
            <a:ext cx="3654551" cy="224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Lorem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dolor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amet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consectetur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adipiscing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Morbi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libero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rhoncus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sagittis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lacinia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laoreet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ex.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metus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malesuada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tincidunt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orci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porta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ipsum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Ut non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tellus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vestibulum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faucibus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nisl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lobortis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ultricies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risus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Curabitur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convallis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mauris non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dignissim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Praesent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sollicitudin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vitae tortor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feugiat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eget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semper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dui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commodo. Ut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amet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suscipit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nunc. In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condimentum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lacus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velit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nec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sagittis</a:t>
            </a:r>
            <a:r>
              <a:rPr lang="es-MX" sz="1050" b="0" i="0" dirty="0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s-MX" sz="1050" b="0" i="0" dirty="0" err="1">
                <a:solidFill>
                  <a:srgbClr val="000000"/>
                </a:solidFill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lorem</a:t>
            </a:r>
            <a:r>
              <a:rPr lang="es-MX" sz="105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03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DC0E51-F878-43A0-A56E-5CBD3A385A02}"/>
              </a:ext>
            </a:extLst>
          </p:cNvPr>
          <p:cNvSpPr txBox="1">
            <a:spLocks/>
          </p:cNvSpPr>
          <p:nvPr/>
        </p:nvSpPr>
        <p:spPr>
          <a:xfrm>
            <a:off x="1540089" y="4024312"/>
            <a:ext cx="6286499" cy="20096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CONTRAPORTADA TÍTULO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DBF921E-0221-480E-B2E7-CFB8D7EBA1CA}"/>
              </a:ext>
            </a:extLst>
          </p:cNvPr>
          <p:cNvSpPr txBox="1">
            <a:spLocks/>
          </p:cNvSpPr>
          <p:nvPr/>
        </p:nvSpPr>
        <p:spPr>
          <a:xfrm>
            <a:off x="1428751" y="4646086"/>
            <a:ext cx="4484038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Subtítulo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9FAA651-ACA8-4659-850D-428DD4C57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0974" y="526520"/>
            <a:ext cx="4464731" cy="5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02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215</Words>
  <Application>Microsoft Office PowerPoint</Application>
  <PresentationFormat>Presentación en pantalla (4:3)</PresentationFormat>
  <Paragraphs>23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Noto Sans</vt:lpstr>
      <vt:lpstr>Open Sans</vt:lpstr>
      <vt:lpstr>Roboto</vt:lpstr>
      <vt:lpstr>Tema de Office</vt:lpstr>
      <vt:lpstr>PORTADA TÍTULO</vt:lpstr>
      <vt:lpstr>Título Noto Bold 26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Janet Landeros Escobedo</dc:creator>
  <cp:lastModifiedBy>yazid villasana</cp:lastModifiedBy>
  <cp:revision>13</cp:revision>
  <dcterms:created xsi:type="dcterms:W3CDTF">2019-01-17T22:11:55Z</dcterms:created>
  <dcterms:modified xsi:type="dcterms:W3CDTF">2025-01-22T22:03:45Z</dcterms:modified>
</cp:coreProperties>
</file>