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32399288" cy="43200638"/>
  <p:notesSz cx="7010400" cy="9296400"/>
  <p:defaultTextStyle>
    <a:defPPr>
      <a:defRPr lang="es-MX"/>
    </a:defPPr>
    <a:lvl1pPr marL="0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F75"/>
    <a:srgbClr val="C7AF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12" d="100"/>
          <a:sy n="12" d="100"/>
        </p:scale>
        <p:origin x="170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805445-0B6E-442A-8304-73E131DCE06B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28863" y="1162050"/>
            <a:ext cx="23526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63FF7F-C126-46E5-B760-721B3779F1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1961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</p:spPr>
        <p:txBody>
          <a:bodyPr anchor="b"/>
          <a:lstStyle>
            <a:lvl1pPr algn="ctr"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C4A-2389-4E96-AC0A-500A2836BB95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12F9B-4372-4FFC-8484-B2DC9B1FF4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20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C4A-2389-4E96-AC0A-500A2836BB95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12F9B-4372-4FFC-8484-B2DC9B1FF4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7321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C4A-2389-4E96-AC0A-500A2836BB95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12F9B-4372-4FFC-8484-B2DC9B1FF4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3691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C4A-2389-4E96-AC0A-500A2836BB95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12F9B-4372-4FFC-8484-B2DC9B1FF4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0427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</p:spPr>
        <p:txBody>
          <a:bodyPr anchor="b"/>
          <a:lstStyle>
            <a:lvl1pPr>
              <a:defRPr sz="2125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C4A-2389-4E96-AC0A-500A2836BB95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12F9B-4372-4FFC-8484-B2DC9B1FF4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7782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C4A-2389-4E96-AC0A-500A2836BB95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12F9B-4372-4FFC-8484-B2DC9B1FF4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9749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C4A-2389-4E96-AC0A-500A2836BB95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12F9B-4372-4FFC-8484-B2DC9B1FF4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26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C4A-2389-4E96-AC0A-500A2836BB95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12F9B-4372-4FFC-8484-B2DC9B1FF4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7802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C4A-2389-4E96-AC0A-500A2836BB95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12F9B-4372-4FFC-8484-B2DC9B1FF4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7341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C4A-2389-4E96-AC0A-500A2836BB95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12F9B-4372-4FFC-8484-B2DC9B1FF4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0656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</p:spPr>
        <p:txBody>
          <a:bodyPr anchor="b"/>
          <a:lstStyle>
            <a:lvl1pPr>
              <a:defRPr sz="11338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CC4A-2389-4E96-AC0A-500A2836BB95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B12F9B-4372-4FFC-8484-B2DC9B1FF4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1452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3CC4A-2389-4E96-AC0A-500A2836BB95}" type="datetimeFigureOut">
              <a:rPr lang="es-MX" smtClean="0"/>
              <a:t>23/01/2025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B12F9B-4372-4FFC-8484-B2DC9B1FF45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7597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osorio@extension.mx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980058" y="4942412"/>
            <a:ext cx="26439171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>
                <a:solidFill>
                  <a:srgbClr val="007F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TITLE. USE CENTERED ARIAL BOLD CAPITAL, FONT SIZE 60. </a:t>
            </a:r>
            <a:b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Author’s names (last name and first name). </a:t>
            </a: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 * for corresponding author. </a:t>
            </a:r>
            <a:r>
              <a:rPr lang="en-US" sz="4000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centered Arial bold, font size </a:t>
            </a:r>
            <a:r>
              <a:rPr lang="en-US" sz="4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40.</a:t>
            </a:r>
          </a:p>
          <a:p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Institution(s), Address(</a:t>
            </a:r>
            <a:r>
              <a:rPr lang="en-US" sz="3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</a:t>
            </a: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 And corresponding author´s e-mail  </a:t>
            </a:r>
            <a:r>
              <a:rPr lang="en-US" sz="3600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centered Arial font, size 36</a:t>
            </a:r>
          </a:p>
          <a:p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US" sz="4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</a:t>
            </a:r>
            <a:r>
              <a:rPr lang="en-US" sz="4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González Padilla R., Ochoa Rivera S.E., *Martínez Osorio J.C. </a:t>
            </a:r>
          </a:p>
          <a:p>
            <a:pPr algn="ctr"/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CINVESTAV Irapuato km 9.6 </a:t>
            </a:r>
            <a:r>
              <a:rPr lang="en-US" sz="3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Libramiento</a:t>
            </a: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Norte, </a:t>
            </a:r>
            <a:r>
              <a:rPr lang="en-US" sz="3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Carr</a:t>
            </a: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Irapuato-León 36821 Irapuato, </a:t>
            </a:r>
            <a:r>
              <a:rPr lang="en-US" sz="3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Gto</a:t>
            </a: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., México. </a:t>
            </a:r>
            <a:r>
              <a:rPr 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mosorio@extension.mx</a:t>
            </a:r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2791798" y="11293827"/>
            <a:ext cx="26815690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7F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Subtitles. Use left-justified Arial bold, font size 40</a:t>
            </a:r>
            <a:r>
              <a:rPr lang="en-US" sz="4000" b="1" dirty="0">
                <a:solidFill>
                  <a:srgbClr val="007F75"/>
                </a:solidFill>
              </a:rPr>
              <a:t>. 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Subtitles as in the Abstract: </a:t>
            </a:r>
            <a:r>
              <a:rPr lang="en-US" sz="4000" b="1" dirty="0">
                <a:solidFill>
                  <a:srgbClr val="007F7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Introduction, Methods, Results and discussions, Conclusions, Acknowledgements and References. </a:t>
            </a:r>
            <a:br>
              <a:rPr lang="en-US" dirty="0"/>
            </a:br>
            <a:endParaRPr lang="en-U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Body of text. Use justified Arial font, size as you choose.</a:t>
            </a:r>
          </a:p>
          <a:p>
            <a:endParaRPr lang="es-MX" sz="3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solidFill>
                  <a:srgbClr val="C7AF0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Tables and graphics titles. Use centered Arial font, size as you choose.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0"/>
            <a:ext cx="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-71415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MX" altLang="es-MX" b="0" i="0" u="none" strike="noStrike" cap="none" normalizeH="0" baseline="0">
                <a:ln>
                  <a:noFill/>
                </a:ln>
                <a:solidFill>
                  <a:srgbClr val="21212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s-MX" altLang="es-MX" b="0" i="0" u="none" strike="noStrike" cap="none" normalizeH="0" baseline="0">
              <a:ln>
                <a:noFill/>
              </a:ln>
              <a:solidFill>
                <a:srgbClr val="21212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0" y="0"/>
            <a:ext cx="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MX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5299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</TotalTime>
  <Words>163</Words>
  <Application>Microsoft Office PowerPoint</Application>
  <PresentationFormat>Personalizado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Jorge Valente Garcia Hernández</dc:creator>
  <cp:lastModifiedBy>yazid villasana</cp:lastModifiedBy>
  <cp:revision>27</cp:revision>
  <cp:lastPrinted>2019-01-17T16:41:36Z</cp:lastPrinted>
  <dcterms:created xsi:type="dcterms:W3CDTF">2019-01-16T22:13:50Z</dcterms:created>
  <dcterms:modified xsi:type="dcterms:W3CDTF">2025-01-23T19:42:29Z</dcterms:modified>
</cp:coreProperties>
</file>